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59" r:id="rId7"/>
    <p:sldId id="263" r:id="rId8"/>
    <p:sldId id="260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24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3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9C386-4889-834C-AF66-7A76B85E5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DAA5A8-0464-D24A-B684-C1A98A836C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FEA11-4F58-DE44-8D25-A245D9D23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41677-E4CF-7648-B2A0-61883BCF81EB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4A261-688A-864D-9FCF-1E86D3A04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32E6B-C62A-A847-A4C0-4B8C37BD5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32ED-76FC-3D4D-91E9-280FB4294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7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125C4-7A6B-5D42-80DD-A46E607F5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D85957-DB22-4142-A285-20365B5AE3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85731-4A1D-EE46-BE0F-69821454C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41677-E4CF-7648-B2A0-61883BCF81EB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C4D7F-22ED-7443-9817-271081F0A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D41F4-7014-914F-8C02-3C528A4CB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32ED-76FC-3D4D-91E9-280FB4294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79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01D0CD-76D0-A246-ABE6-AC1C990FBA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E94A09-71EF-6B44-9A17-089CF9E1D4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9E00E-FDB4-0C44-A711-85114F06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41677-E4CF-7648-B2A0-61883BCF81EB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6A37A-051A-FD49-B200-6CB0860B4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0788C-B7A2-DF4F-939C-579D99E8E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32ED-76FC-3D4D-91E9-280FB4294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92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56D7F-0C5F-7145-A9C4-6532DF44A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85E92-2119-A64B-A677-A0A6633D6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87A34-A615-F047-A237-3B93959AE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41677-E4CF-7648-B2A0-61883BCF81EB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E2FC3-E91A-A94E-949F-7D8A84923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0562A-BF1C-6149-8E2B-8107087BD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32ED-76FC-3D4D-91E9-280FB4294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83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92D58-E731-1344-B9B3-A885095B8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1D056-9A44-024B-93E0-49361545D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652DE-3A5D-B547-B04E-CD5825A16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41677-E4CF-7648-B2A0-61883BCF81EB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33643-FAE1-9D44-81BE-DEA0A05E2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FCF4A-1231-0E48-A7F5-32C4DE5E6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32ED-76FC-3D4D-91E9-280FB4294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66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89E9C-1EC5-F740-B2C7-CF6478B68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193C8-0E95-904B-8E72-1207A168CD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CCB7A3-D8FC-FC4E-A5F8-2B35DD5257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F7E189-0C9B-934D-8DBB-CF40DDC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41677-E4CF-7648-B2A0-61883BCF81EB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E926B-2680-5F45-971B-844A6A5F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30926A-1E8D-6545-B89A-D07F0B885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32ED-76FC-3D4D-91E9-280FB4294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49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01385-DB24-7E4C-BC3C-C86C7241F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0B042D-4C20-C345-B31C-47AA17E73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A03DBE-E56D-4E47-BFE8-6C71D72FE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28A85B-1FB0-E24D-9765-355C49528C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4F3A31-7BEB-F146-BBC6-40A9763C00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1FDE65-4E59-504F-8FE6-794DEC311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41677-E4CF-7648-B2A0-61883BCF81EB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37F821-1877-EF47-B498-EF476E013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5193F1-F665-0C4F-AB03-353041949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32ED-76FC-3D4D-91E9-280FB4294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40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ECA80-7051-A548-AFD9-B48817450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0A1989-91BD-CF4A-B0CF-469F637E4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41677-E4CF-7648-B2A0-61883BCF81EB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2F166A-1D9A-B047-AB23-B3F65592B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6AC5AD-DA17-C34B-AF0D-90CE165D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32ED-76FC-3D4D-91E9-280FB4294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0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00D698-5E9C-5D44-B45D-88FB29CA2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41677-E4CF-7648-B2A0-61883BCF81EB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ED0013-2534-0B48-9162-82250AD2F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316580-4F29-3843-B754-41B78DD49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32ED-76FC-3D4D-91E9-280FB4294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1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F1366-105F-D440-AF99-760B6D0C1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1AD14-14C9-2841-81AA-4684971F9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F005A7-B864-124B-80B3-BFBDD67E4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B70D6F-F9EA-F043-9507-E93B50E30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41677-E4CF-7648-B2A0-61883BCF81EB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6A6E11-DA43-044F-91C3-FA5A9ED81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A14E20-69E2-A04D-83C4-905821AB0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32ED-76FC-3D4D-91E9-280FB4294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0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77CC5-3FFC-404F-9DB2-366B9B5D6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28299D-9040-244A-96F2-9D47E49864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364F0D-051B-FC4C-8988-4F3121378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C3F86-8633-E74B-B973-0F7824E20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41677-E4CF-7648-B2A0-61883BCF81EB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B4FEA7-BBBC-7F46-9021-FA462E163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4546F8-8A89-304C-9BC1-B2AD6DFA1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32ED-76FC-3D4D-91E9-280FB4294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0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79328C-5049-BD48-8275-E6FE35DCF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89DB9-BB93-D54E-A6CE-18269FD21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73BC2-6EEC-0144-AE65-715652F7D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41677-E4CF-7648-B2A0-61883BCF81EB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D5112-7D15-DC40-A74E-9073B5F083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3D782-1D12-CD4F-89CB-DF4F3688B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A32ED-76FC-3D4D-91E9-280FB4294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85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33F803-020C-0F41-A022-0B1986E3D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96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609A7F-DB31-294D-B1C9-8AAB055C9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751D4B-6382-854D-9379-2DEA29EE8FA5}"/>
              </a:ext>
            </a:extLst>
          </p:cNvPr>
          <p:cNvSpPr txBox="1"/>
          <p:nvPr/>
        </p:nvSpPr>
        <p:spPr>
          <a:xfrm>
            <a:off x="297951" y="339047"/>
            <a:ext cx="1153787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Leader: 	“Rejoice always,…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Congregation: 	…pray continually…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SERVE participants: 	…give thanks in all 									circumstances…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All:   …for this is God’s will for you in Christ Jesus.”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(1 Thessalonians 5:16-18)</a:t>
            </a:r>
          </a:p>
        </p:txBody>
      </p:sp>
    </p:spTree>
    <p:extLst>
      <p:ext uri="{BB962C8B-B14F-4D97-AF65-F5344CB8AC3E}">
        <p14:creationId xmlns:p14="http://schemas.microsoft.com/office/powerpoint/2010/main" val="162706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609A7F-DB31-294D-B1C9-8AAB055C9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751D4B-6382-854D-9379-2DEA29EE8FA5}"/>
              </a:ext>
            </a:extLst>
          </p:cNvPr>
          <p:cNvSpPr txBox="1"/>
          <p:nvPr/>
        </p:nvSpPr>
        <p:spPr>
          <a:xfrm>
            <a:off x="297951" y="339047"/>
            <a:ext cx="115378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[SERVE participants hold out their hands.]</a:t>
            </a:r>
          </a:p>
          <a:p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Leader:	Holy God, as we send these people out 				this week, we ask you to go with them.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829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609A7F-DB31-294D-B1C9-8AAB055C9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751D4B-6382-854D-9379-2DEA29EE8FA5}"/>
              </a:ext>
            </a:extLst>
          </p:cNvPr>
          <p:cNvSpPr txBox="1"/>
          <p:nvPr/>
        </p:nvSpPr>
        <p:spPr>
          <a:xfrm>
            <a:off x="297951" y="339047"/>
            <a:ext cx="1153787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Congregation: When they are excited, go with them.</a:t>
            </a: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			    When they are afraid, go with them.</a:t>
            </a: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			    When they are confident, go with 				    them.</a:t>
            </a: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			    When they are unsure, go with them.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SERVE:	Equip us for the week ahead.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	Give us hands to do your work,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	mouths to speak your truth,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	and hearts open to your Spirit’s work 				within and among us.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964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609A7F-DB31-294D-B1C9-8AAB055C9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751D4B-6382-854D-9379-2DEA29EE8FA5}"/>
              </a:ext>
            </a:extLst>
          </p:cNvPr>
          <p:cNvSpPr txBox="1"/>
          <p:nvPr/>
        </p:nvSpPr>
        <p:spPr>
          <a:xfrm>
            <a:off x="297951" y="339047"/>
            <a:ext cx="1153787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Congregation: Empower them to be ambassadors 				    for your kingdom;</a:t>
            </a: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			    To be light in dark places and salt in 			    a spoiling world. 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Leader:	Jesus, call them to serve you with their whole 		heart, mind, soul and strength. 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396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609A7F-DB31-294D-B1C9-8AAB055C9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751D4B-6382-854D-9379-2DEA29EE8FA5}"/>
              </a:ext>
            </a:extLst>
          </p:cNvPr>
          <p:cNvSpPr txBox="1"/>
          <p:nvPr/>
        </p:nvSpPr>
        <p:spPr>
          <a:xfrm>
            <a:off x="297951" y="339047"/>
            <a:ext cx="1153787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Congregation: Give them courage to testify about 				    who you are, Jesus,</a:t>
            </a: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	    and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to bring your good news to 			</a:t>
            </a: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	    people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who long to hear it.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SERVE:	Watch over us and keep us safe.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	We want all that we do this week to bring 			glory to you.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847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609A7F-DB31-294D-B1C9-8AAB055C9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751D4B-6382-854D-9379-2DEA29EE8FA5}"/>
              </a:ext>
            </a:extLst>
          </p:cNvPr>
          <p:cNvSpPr txBox="1"/>
          <p:nvPr/>
        </p:nvSpPr>
        <p:spPr>
          <a:xfrm>
            <a:off x="297951" y="339047"/>
            <a:ext cx="1153787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Leader:	Holy Spirit, stir up gratitude in them this week.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Congregation: Help them as they learn how to truly 			    give thanks in all circumstances.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			    Use the scripture they study and the 			    speaker they hear to deepen and 				    strengthen their faith.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201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609A7F-DB31-294D-B1C9-8AAB055C9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751D4B-6382-854D-9379-2DEA29EE8FA5}"/>
              </a:ext>
            </a:extLst>
          </p:cNvPr>
          <p:cNvSpPr txBox="1"/>
          <p:nvPr/>
        </p:nvSpPr>
        <p:spPr>
          <a:xfrm>
            <a:off x="297951" y="339047"/>
            <a:ext cx="1153787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SERVE: Father, Son, and Holy Spirit: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	Help us to pay attention to what you are up to.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	Open our eyes to see you at work!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	Cultivate in us habits of service and gratitude 		that stay with us long after this week is over. 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[CONGREGATION extends arms toward SERVE participants] 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46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609A7F-DB31-294D-B1C9-8AAB055C9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751D4B-6382-854D-9379-2DEA29EE8FA5}"/>
              </a:ext>
            </a:extLst>
          </p:cNvPr>
          <p:cNvSpPr txBox="1"/>
          <p:nvPr/>
        </p:nvSpPr>
        <p:spPr>
          <a:xfrm>
            <a:off x="297951" y="339047"/>
            <a:ext cx="1153787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Leader &amp;</a:t>
            </a:r>
          </a:p>
          <a:p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Congregation: “May God himself, the God of peace, 			sanctify you through and through.</a:t>
            </a:r>
          </a:p>
          <a:p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			May your whole spirit, soul and body 				be kept blameless at the coming of our 			Lord Jesus Christ. The one who calls 				you is faithful, and he will do it.”</a:t>
            </a:r>
          </a:p>
          <a:p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				(I Thessalonians 5:23-24) 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SERVE:		AMEN!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934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549</Words>
  <Application>Microsoft Macintosh PowerPoint</Application>
  <PresentationFormat>Widescreen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serve@thereforego.com</dc:creator>
  <cp:lastModifiedBy>serve@thereforego.com</cp:lastModifiedBy>
  <cp:revision>3</cp:revision>
  <dcterms:created xsi:type="dcterms:W3CDTF">2021-12-17T16:28:34Z</dcterms:created>
  <dcterms:modified xsi:type="dcterms:W3CDTF">2021-12-17T18:17:27Z</dcterms:modified>
</cp:coreProperties>
</file>