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7806-552A-B67C-9171-26EDA516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E4F3-BD1D-5245-E6B6-05E5D019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1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9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2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7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E 2023 PPT Template" id="{DBB6F403-91F3-CE4E-8F73-A13FA40A11F3}" vid="{FE8C738B-687C-1B45-9D3C-8ED6B06B2F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serve@thereforego.com</dc:creator>
  <cp:lastModifiedBy>serve@thereforego.com</cp:lastModifiedBy>
  <cp:revision>4</cp:revision>
  <dcterms:created xsi:type="dcterms:W3CDTF">2022-12-02T14:33:49Z</dcterms:created>
  <dcterms:modified xsi:type="dcterms:W3CDTF">2022-12-02T14:46:13Z</dcterms:modified>
</cp:coreProperties>
</file>