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7806-552A-B67C-9171-26EDA51689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55E4F3-BD1D-5245-E6B6-05E5D01930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1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790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2196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462337" y="246580"/>
            <a:ext cx="11373492" cy="5930383"/>
          </a:xfrm>
        </p:spPr>
        <p:txBody>
          <a:bodyPr/>
          <a:lstStyle/>
          <a:p>
            <a:pPr marL="0" indent="0">
              <a:lnSpc>
                <a:spcPct val="150000"/>
              </a:lnSpc>
              <a:buNone/>
            </a:pPr>
            <a:r>
              <a:rPr lang="en-US" sz="3400" i="1" dirty="0"/>
              <a:t>Leader:  	</a:t>
            </a:r>
            <a:r>
              <a:rPr lang="en-US" sz="3000" i="1" dirty="0">
                <a:effectLst/>
                <a:latin typeface="SourceSerifPro"/>
              </a:rPr>
              <a:t>Every day this week, you will have an opportunity to not only 		serve this community, but to also draw near to God through 	   	morning devotions, evening sessions, and small groups. You 		will also be asked to consider how you would answer Jesus’ 		question, “What do you want?” Before you answer that 			question, listen to these things God wants for you. </a:t>
            </a:r>
            <a:endParaRPr lang="en-US" sz="3000" i="1" dirty="0"/>
          </a:p>
          <a:p>
            <a:pPr marL="0" indent="0">
              <a:buNone/>
            </a:pPr>
            <a:endParaRPr lang="en-US" dirty="0"/>
          </a:p>
        </p:txBody>
      </p:sp>
    </p:spTree>
    <p:extLst>
      <p:ext uri="{BB962C8B-B14F-4D97-AF65-F5344CB8AC3E}">
        <p14:creationId xmlns:p14="http://schemas.microsoft.com/office/powerpoint/2010/main" val="364415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462337" y="246580"/>
            <a:ext cx="11373492" cy="5930383"/>
          </a:xfrm>
        </p:spPr>
        <p:txBody>
          <a:bodyPr/>
          <a:lstStyle/>
          <a:p>
            <a:pPr marL="0" indent="0">
              <a:lnSpc>
                <a:spcPct val="150000"/>
              </a:lnSpc>
              <a:buNone/>
            </a:pPr>
            <a:r>
              <a:rPr lang="en-US" sz="3400" b="1" dirty="0"/>
              <a:t>Congregation:  </a:t>
            </a:r>
            <a:r>
              <a:rPr lang="en-US" sz="3000" b="1" dirty="0">
                <a:effectLst/>
                <a:latin typeface="SourceSerifPro"/>
              </a:rPr>
              <a:t>God wants you to know that his love for you cannot 				be shaken and that nothing, absolutely nothing, can 			separate you from his love. </a:t>
            </a:r>
          </a:p>
          <a:p>
            <a:pPr marL="0" indent="0">
              <a:lnSpc>
                <a:spcPct val="150000"/>
              </a:lnSpc>
              <a:buNone/>
            </a:pPr>
            <a:endParaRPr lang="en-US" sz="3000" dirty="0">
              <a:effectLst/>
              <a:latin typeface="SourceSerifPro"/>
            </a:endParaRPr>
          </a:p>
          <a:p>
            <a:pPr marL="0" indent="0">
              <a:lnSpc>
                <a:spcPct val="150000"/>
              </a:lnSpc>
              <a:buNone/>
            </a:pPr>
            <a:r>
              <a:rPr lang="en-US" sz="3400" dirty="0">
                <a:latin typeface="SourceSerifPro"/>
              </a:rPr>
              <a:t>SERVE Participants:  </a:t>
            </a:r>
            <a:r>
              <a:rPr lang="en-US" sz="3000" dirty="0">
                <a:effectLst/>
                <a:latin typeface="SourceSerifPro"/>
              </a:rPr>
              <a:t>Thank you for your faithful, never-ending love. 					Help us to love as you love. </a:t>
            </a:r>
            <a:endParaRPr lang="en-US" sz="3000" i="1" dirty="0"/>
          </a:p>
          <a:p>
            <a:pPr marL="0" indent="0">
              <a:buNone/>
            </a:pPr>
            <a:endParaRPr lang="en-US" dirty="0"/>
          </a:p>
        </p:txBody>
      </p:sp>
    </p:spTree>
    <p:extLst>
      <p:ext uri="{BB962C8B-B14F-4D97-AF65-F5344CB8AC3E}">
        <p14:creationId xmlns:p14="http://schemas.microsoft.com/office/powerpoint/2010/main" val="339854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462337" y="246580"/>
            <a:ext cx="11373492" cy="5930383"/>
          </a:xfrm>
        </p:spPr>
        <p:txBody>
          <a:bodyPr/>
          <a:lstStyle/>
          <a:p>
            <a:pPr marL="0" indent="0">
              <a:lnSpc>
                <a:spcPct val="150000"/>
              </a:lnSpc>
              <a:buNone/>
            </a:pPr>
            <a:r>
              <a:rPr lang="en-US" sz="3400" b="1" dirty="0"/>
              <a:t>Congregation:  </a:t>
            </a:r>
            <a:r>
              <a:rPr lang="en-US" sz="3000" b="1" dirty="0">
                <a:effectLst/>
                <a:latin typeface="SourceSerifPro"/>
              </a:rPr>
              <a:t>God wants you to know that you will not be serving 				in your own power, but by the power of the Holy 				Spirit that lives within you.</a:t>
            </a:r>
            <a:endParaRPr lang="en-US" sz="3000" b="1" dirty="0"/>
          </a:p>
          <a:p>
            <a:pPr marL="0" indent="0">
              <a:lnSpc>
                <a:spcPct val="150000"/>
              </a:lnSpc>
              <a:buNone/>
            </a:pPr>
            <a:endParaRPr lang="en-US" sz="3000" dirty="0">
              <a:effectLst/>
              <a:latin typeface="SourceSerifPro"/>
            </a:endParaRPr>
          </a:p>
          <a:p>
            <a:pPr marL="0" indent="0">
              <a:lnSpc>
                <a:spcPct val="150000"/>
              </a:lnSpc>
              <a:buNone/>
            </a:pPr>
            <a:r>
              <a:rPr lang="en-US" sz="3400" dirty="0">
                <a:latin typeface="SourceSerifPro"/>
              </a:rPr>
              <a:t>SERVE Participants:  </a:t>
            </a:r>
            <a:r>
              <a:rPr lang="en-US" sz="3000" dirty="0">
                <a:effectLst/>
                <a:latin typeface="SourceSerifPro"/>
              </a:rPr>
              <a:t>Thank you for your presence within us. Make us 				aware, daily, of power of the Spirit within us. </a:t>
            </a:r>
            <a:endParaRPr lang="en-US" sz="3000" dirty="0"/>
          </a:p>
          <a:p>
            <a:pPr marL="0" indent="0">
              <a:lnSpc>
                <a:spcPct val="150000"/>
              </a:lnSpc>
              <a:buNone/>
            </a:pPr>
            <a:endParaRPr lang="en-US" sz="3000" i="1" dirty="0"/>
          </a:p>
          <a:p>
            <a:pPr marL="0" indent="0">
              <a:buNone/>
            </a:pPr>
            <a:endParaRPr lang="en-US" dirty="0"/>
          </a:p>
        </p:txBody>
      </p:sp>
    </p:spTree>
    <p:extLst>
      <p:ext uri="{BB962C8B-B14F-4D97-AF65-F5344CB8AC3E}">
        <p14:creationId xmlns:p14="http://schemas.microsoft.com/office/powerpoint/2010/main" val="417698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462337" y="246580"/>
            <a:ext cx="11373492" cy="5930383"/>
          </a:xfrm>
        </p:spPr>
        <p:txBody>
          <a:bodyPr/>
          <a:lstStyle/>
          <a:p>
            <a:pPr marL="0" indent="0">
              <a:lnSpc>
                <a:spcPct val="150000"/>
              </a:lnSpc>
              <a:buNone/>
            </a:pPr>
            <a:r>
              <a:rPr lang="en-US" sz="3400" b="1" dirty="0"/>
              <a:t>Congregation:  </a:t>
            </a:r>
            <a:r>
              <a:rPr lang="en-US" sz="3000" b="1" dirty="0">
                <a:effectLst/>
                <a:latin typeface="SourceSerifPro"/>
              </a:rPr>
              <a:t>God wants you to know he has gone before you this 				week to prepare the way for the ministry you are 				going to do. </a:t>
            </a:r>
            <a:endParaRPr lang="en-US" sz="3000" b="1" dirty="0"/>
          </a:p>
          <a:p>
            <a:pPr marL="0" indent="0">
              <a:lnSpc>
                <a:spcPct val="150000"/>
              </a:lnSpc>
              <a:buNone/>
            </a:pPr>
            <a:endParaRPr lang="en-US" sz="3000" dirty="0">
              <a:effectLst/>
              <a:latin typeface="SourceSerifPro"/>
            </a:endParaRPr>
          </a:p>
          <a:p>
            <a:pPr marL="0" indent="0">
              <a:lnSpc>
                <a:spcPct val="150000"/>
              </a:lnSpc>
              <a:buNone/>
            </a:pPr>
            <a:r>
              <a:rPr lang="en-US" sz="3400" dirty="0">
                <a:latin typeface="SourceSerifPro"/>
              </a:rPr>
              <a:t>SERVE Participants:  </a:t>
            </a:r>
            <a:r>
              <a:rPr lang="en-US" sz="3000" dirty="0">
                <a:effectLst/>
                <a:latin typeface="SourceSerifPro"/>
              </a:rPr>
              <a:t>Thank you for preparing the way. Help us to go 					forward with confidence, relying on you. </a:t>
            </a:r>
            <a:endParaRPr lang="en-US" sz="3000" dirty="0"/>
          </a:p>
          <a:p>
            <a:pPr marL="0" indent="0">
              <a:lnSpc>
                <a:spcPct val="150000"/>
              </a:lnSpc>
              <a:buNone/>
            </a:pPr>
            <a:endParaRPr lang="en-US" sz="3000" i="1" dirty="0"/>
          </a:p>
          <a:p>
            <a:pPr marL="0" indent="0">
              <a:buNone/>
            </a:pPr>
            <a:endParaRPr lang="en-US" dirty="0"/>
          </a:p>
        </p:txBody>
      </p:sp>
    </p:spTree>
    <p:extLst>
      <p:ext uri="{BB962C8B-B14F-4D97-AF65-F5344CB8AC3E}">
        <p14:creationId xmlns:p14="http://schemas.microsoft.com/office/powerpoint/2010/main" val="291294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462337" y="246580"/>
            <a:ext cx="11373492" cy="5930383"/>
          </a:xfrm>
        </p:spPr>
        <p:txBody>
          <a:bodyPr/>
          <a:lstStyle/>
          <a:p>
            <a:pPr marL="0" indent="0">
              <a:lnSpc>
                <a:spcPct val="150000"/>
              </a:lnSpc>
              <a:buNone/>
            </a:pPr>
            <a:r>
              <a:rPr lang="en-US" sz="3400" b="1" dirty="0"/>
              <a:t>Congregation:  </a:t>
            </a:r>
            <a:r>
              <a:rPr lang="en-US" sz="3000" b="1" dirty="0">
                <a:effectLst/>
                <a:latin typeface="SourceSerifPro"/>
              </a:rPr>
              <a:t>God wants you to know that you can find all you will 			ever want or need when you humbly come to him in 			faith, believing. </a:t>
            </a:r>
            <a:endParaRPr lang="en-US" sz="3000" b="1" dirty="0"/>
          </a:p>
          <a:p>
            <a:pPr marL="0" indent="0">
              <a:lnSpc>
                <a:spcPct val="150000"/>
              </a:lnSpc>
              <a:buNone/>
            </a:pPr>
            <a:endParaRPr lang="en-US" sz="3000" dirty="0">
              <a:effectLst/>
              <a:latin typeface="SourceSerifPro"/>
            </a:endParaRPr>
          </a:p>
          <a:p>
            <a:pPr marL="0" indent="0">
              <a:lnSpc>
                <a:spcPct val="150000"/>
              </a:lnSpc>
              <a:buNone/>
            </a:pPr>
            <a:r>
              <a:rPr lang="en-US" sz="3400" dirty="0">
                <a:latin typeface="SourceSerifPro"/>
              </a:rPr>
              <a:t>SERVE Participants:  </a:t>
            </a:r>
            <a:r>
              <a:rPr lang="en-US" sz="3000" dirty="0">
                <a:effectLst/>
                <a:latin typeface="SourceSerifPro"/>
              </a:rPr>
              <a:t>Thank you for providing all we need. Help us to 					trust you more and ourselves less. </a:t>
            </a:r>
            <a:endParaRPr lang="en-US" sz="3000" dirty="0"/>
          </a:p>
          <a:p>
            <a:pPr marL="0" indent="0">
              <a:lnSpc>
                <a:spcPct val="150000"/>
              </a:lnSpc>
              <a:buNone/>
            </a:pPr>
            <a:endParaRPr lang="en-US" sz="3000" i="1" dirty="0"/>
          </a:p>
          <a:p>
            <a:pPr marL="0" indent="0">
              <a:buNone/>
            </a:pPr>
            <a:endParaRPr lang="en-US" dirty="0"/>
          </a:p>
        </p:txBody>
      </p:sp>
    </p:spTree>
    <p:extLst>
      <p:ext uri="{BB962C8B-B14F-4D97-AF65-F5344CB8AC3E}">
        <p14:creationId xmlns:p14="http://schemas.microsoft.com/office/powerpoint/2010/main" val="394762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462337" y="246580"/>
            <a:ext cx="11373492" cy="5930383"/>
          </a:xfrm>
        </p:spPr>
        <p:txBody>
          <a:bodyPr/>
          <a:lstStyle/>
          <a:p>
            <a:pPr marL="0" indent="0">
              <a:lnSpc>
                <a:spcPct val="150000"/>
              </a:lnSpc>
              <a:buNone/>
            </a:pPr>
            <a:endParaRPr lang="en-US" sz="3400" i="1" dirty="0"/>
          </a:p>
          <a:p>
            <a:pPr marL="0" indent="0">
              <a:lnSpc>
                <a:spcPct val="150000"/>
              </a:lnSpc>
              <a:buNone/>
            </a:pPr>
            <a:r>
              <a:rPr lang="en-US" sz="3400" i="1" dirty="0"/>
              <a:t>Leader:  	</a:t>
            </a:r>
            <a:r>
              <a:rPr lang="en-US" sz="3000" i="1" dirty="0">
                <a:effectLst/>
                <a:latin typeface="SourceSerifPro"/>
              </a:rPr>
              <a:t>We commission you to go with the blessing of this 				congregation and in the power of the Holy Spirit to serve 			God, each other, and this community in such a way that 			God’s kingdom is experienced here in this city. </a:t>
            </a:r>
            <a:endParaRPr lang="en-US" sz="3000" i="1" dirty="0"/>
          </a:p>
          <a:p>
            <a:pPr marL="0" indent="0">
              <a:buNone/>
            </a:pPr>
            <a:endParaRPr lang="en-US" dirty="0"/>
          </a:p>
        </p:txBody>
      </p:sp>
    </p:spTree>
    <p:extLst>
      <p:ext uri="{BB962C8B-B14F-4D97-AF65-F5344CB8AC3E}">
        <p14:creationId xmlns:p14="http://schemas.microsoft.com/office/powerpoint/2010/main" val="206584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RVE 2023 PPT Template" id="{DBB6F403-91F3-CE4E-8F73-A13FA40A11F3}" vid="{FE8C738B-687C-1B45-9D3C-8ED6B06B2FAA}"/>
    </a:ext>
  </a:extLst>
</a:theme>
</file>

<file path=docProps/app.xml><?xml version="1.0" encoding="utf-8"?>
<Properties xmlns="http://schemas.openxmlformats.org/officeDocument/2006/extended-properties" xmlns:vt="http://schemas.openxmlformats.org/officeDocument/2006/docPropsVTypes">
  <Template/>
  <TotalTime>25</TotalTime>
  <Words>394</Words>
  <Application>Microsoft Macintosh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SourceSerifPro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serve@thereforego.com</dc:creator>
  <cp:lastModifiedBy>serve@thereforego.com</cp:lastModifiedBy>
  <cp:revision>7</cp:revision>
  <dcterms:created xsi:type="dcterms:W3CDTF">2022-12-02T14:33:49Z</dcterms:created>
  <dcterms:modified xsi:type="dcterms:W3CDTF">2023-04-20T13:46:01Z</dcterms:modified>
</cp:coreProperties>
</file>