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73" r:id="rId3"/>
    <p:sldId id="268" r:id="rId4"/>
    <p:sldId id="269" r:id="rId5"/>
    <p:sldId id="270" r:id="rId6"/>
    <p:sldId id="262" r:id="rId7"/>
    <p:sldId id="271" r:id="rId8"/>
    <p:sldId id="272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87E"/>
    <a:srgbClr val="A2208B"/>
    <a:srgbClr val="F2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/>
    <p:restoredTop sz="96208"/>
  </p:normalViewPr>
  <p:slideViewPr>
    <p:cSldViewPr snapToGrid="0" snapToObjects="1">
      <p:cViewPr varScale="1">
        <p:scale>
          <a:sx n="131" d="100"/>
          <a:sy n="131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7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8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57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6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DE571-CF62-F341-963F-F8B56AC63F12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5874CE-9F2A-2F41-B34D-E569F3491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8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CF06A7-49A6-E049-B9BD-05B6EA09B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07ACFF-187F-584C-8D5A-4ADB079C2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71486"/>
            <a:ext cx="9144000" cy="8657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A2208B"/>
                </a:solidFill>
                <a:latin typeface="Montserrat" pitchFamily="2" charset="77"/>
              </a:rPr>
              <a:t>Parent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8781D-5D95-D144-B09F-4FD1FCD059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87140" y="814635"/>
            <a:ext cx="5817719" cy="18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3239A8-6843-F4E3-2D5D-DBB727BE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C68B-A4AE-8542-97F0-CB2522DA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376"/>
            <a:ext cx="6627471" cy="8354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Montserrat" pitchFamily="2" charset="77"/>
                <a:ea typeface="Calibri" charset="0"/>
                <a:cs typeface="Calibri" charset="0"/>
              </a:rPr>
              <a:t>Mission Statement:</a:t>
            </a:r>
            <a:endParaRPr lang="en-US" sz="32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E9F49-BC70-A145-BB9B-5C10AF5CC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5463"/>
            <a:ext cx="10515600" cy="246858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ThereforeGo Ministries helps churches challenge youth and emerging adults to commit their lives to Jesus Christ and transform this world for him. </a:t>
            </a:r>
          </a:p>
        </p:txBody>
      </p:sp>
    </p:spTree>
    <p:extLst>
      <p:ext uri="{BB962C8B-B14F-4D97-AF65-F5344CB8AC3E}">
        <p14:creationId xmlns:p14="http://schemas.microsoft.com/office/powerpoint/2010/main" val="275345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A18C-E44E-6740-A084-5699F7F4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056"/>
            <a:ext cx="10515600" cy="98463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SERVE is structured to emphasize: </a:t>
            </a:r>
            <a:endParaRPr lang="en-US" sz="36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A1D9-E6B6-6547-9E15-897683D4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Opportunities to worship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Pursuing a deeper </a:t>
            </a: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walk</a:t>
            </a: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 with God</a:t>
            </a:r>
          </a:p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Revealing God-given strengths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Opportunities to serve</a:t>
            </a:r>
          </a:p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Showing a broken world in need</a:t>
            </a:r>
          </a:p>
          <a:p>
            <a:pPr marL="457200" lvl="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Strengthening adult &amp; student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EB07-6861-0148-B75B-95081524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Restoring a Broken World</a:t>
            </a:r>
            <a:endParaRPr lang="en-US" sz="36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9C5D-8A52-3F4E-B0AC-B70A15DA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Community Revitalization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Compassion for the Marginalized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Creation Care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Recreational Ministry for Children</a:t>
            </a:r>
          </a:p>
          <a:p>
            <a:pPr marL="457200" indent="-457200">
              <a:spcBef>
                <a:spcPts val="200"/>
              </a:spcBef>
              <a:buFont typeface="Arial"/>
              <a:buChar char="•"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Acts of Kindness Leading to Evangelism</a:t>
            </a: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5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1337"/>
            <a:ext cx="10027920" cy="54864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Montserrat" pitchFamily="2" charset="77"/>
                <a:ea typeface="Calibri" charset="0"/>
                <a:cs typeface="Calibri" charset="0"/>
              </a:rPr>
              <a:t>Impact On Our Students – Growing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42545"/>
            <a:ext cx="10363200" cy="3466071"/>
          </a:xfrm>
        </p:spPr>
        <p:txBody>
          <a:bodyPr>
            <a:normAutofit/>
          </a:bodyPr>
          <a:lstStyle/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Thankfulness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Generosity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Prayer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Justice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Investigation of their strengths</a:t>
            </a:r>
          </a:p>
          <a:p>
            <a:pPr marL="621776" lvl="1" indent="-609585">
              <a:spcBef>
                <a:spcPts val="267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Source Serif Pro" panose="02040603050405020204" pitchFamily="18" charset="0"/>
                <a:ea typeface="Source Serif Pro" panose="02040603050405020204" pitchFamily="18" charset="0"/>
                <a:cs typeface="Calibri" charset="0"/>
              </a:rPr>
              <a:t>Wrestling with current life issues</a:t>
            </a:r>
          </a:p>
        </p:txBody>
      </p:sp>
    </p:spTree>
    <p:extLst>
      <p:ext uri="{BB962C8B-B14F-4D97-AF65-F5344CB8AC3E}">
        <p14:creationId xmlns:p14="http://schemas.microsoft.com/office/powerpoint/2010/main" val="47253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2A70-3055-FF4B-9749-637EA458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Registration</a:t>
            </a:r>
            <a:r>
              <a:rPr lang="en-US" sz="4000" b="1" dirty="0">
                <a:latin typeface="Montserrat" pitchFamily="2" charset="77"/>
                <a:ea typeface="Calibri" charset="0"/>
                <a:cs typeface="Calibri" charset="0"/>
              </a:rPr>
              <a:t> information</a:t>
            </a:r>
            <a:endParaRPr lang="en-US" sz="4000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3B02-2323-304C-BADE-52A32A92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The cost for our SERVE trip will be $_____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There are scholarships available through ThereforeGo Ministries.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We will need to complete our online paperwork before April 1</a:t>
            </a:r>
            <a:r>
              <a:rPr lang="en-US" sz="2400" baseline="30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st</a:t>
            </a: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or there will be a late fee. $25 late fee for registrations in on April 2 through April 15.  $50 late fee for registrations in </a:t>
            </a:r>
            <a:r>
              <a:rPr lang="en-US" sz="2400">
                <a:latin typeface="Source Serif Pro" panose="02040603050405020204" pitchFamily="18" charset="0"/>
                <a:ea typeface="Source Serif Pro" panose="02040603050405020204" pitchFamily="18" charset="0"/>
              </a:rPr>
              <a:t>after April 15</a:t>
            </a:r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We will need to have one adult to every five students (including at least one of each gender) and each adult will need to complete a background check.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1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04B0-5E42-7444-8EA6-89D11F86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9" y="717632"/>
            <a:ext cx="10515600" cy="49771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  <a:t>For more information and details:</a:t>
            </a:r>
            <a:br>
              <a:rPr lang="en-US" sz="3600" b="1" dirty="0">
                <a:latin typeface="Montserrat" pitchFamily="2" charset="77"/>
                <a:ea typeface="Calibri" charset="0"/>
                <a:cs typeface="Calibri" charset="0"/>
              </a:rPr>
            </a:br>
            <a:endParaRPr lang="en-US" sz="3600" b="1" dirty="0">
              <a:latin typeface="Montserrat" pitchFamily="2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0A2561-216E-3542-98FC-171FE209C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998" y="1134319"/>
            <a:ext cx="5791438" cy="42984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B501D9-D79B-C845-954C-8087AD8E1D5C}"/>
              </a:ext>
            </a:extLst>
          </p:cNvPr>
          <p:cNvSpPr txBox="1"/>
          <p:nvPr/>
        </p:nvSpPr>
        <p:spPr>
          <a:xfrm>
            <a:off x="7766613" y="4909507"/>
            <a:ext cx="393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ThereforeGo.com</a:t>
            </a:r>
            <a:endParaRPr lang="en-US" sz="28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30903-1EDD-C6B7-4C1A-FA7E1FE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5206"/>
      </p:ext>
    </p:extLst>
  </p:cSld>
  <p:clrMapOvr>
    <a:masterClrMapping/>
  </p:clrMapOvr>
</p:sld>
</file>

<file path=ppt/theme/theme1.xml><?xml version="1.0" encoding="utf-8"?>
<a:theme xmlns:a="http://schemas.openxmlformats.org/drawingml/2006/main" name="Seminary 2019">
  <a:themeElements>
    <a:clrScheme name="ThereforeG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minary 2019" id="{212CDBD5-EBA3-9A4D-A881-8698B8EDB6F3}" vid="{2EB128C8-101B-5E4F-9493-DB7ECD7718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206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Montserrat</vt:lpstr>
      <vt:lpstr>Source Serif Pro</vt:lpstr>
      <vt:lpstr>Seminary 2019</vt:lpstr>
      <vt:lpstr>PowerPoint Presentation</vt:lpstr>
      <vt:lpstr>PowerPoint Presentation</vt:lpstr>
      <vt:lpstr>Mission Statement:</vt:lpstr>
      <vt:lpstr>SERVE is structured to emphasize: </vt:lpstr>
      <vt:lpstr>Restoring a Broken World</vt:lpstr>
      <vt:lpstr>Impact On Our Students – Growing IN:</vt:lpstr>
      <vt:lpstr>Registration information</vt:lpstr>
      <vt:lpstr>For more information and details: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Bell</dc:creator>
  <cp:lastModifiedBy>serve@thereforego.com</cp:lastModifiedBy>
  <cp:revision>27</cp:revision>
  <dcterms:created xsi:type="dcterms:W3CDTF">2020-05-20T17:29:50Z</dcterms:created>
  <dcterms:modified xsi:type="dcterms:W3CDTF">2023-10-09T14:58:07Z</dcterms:modified>
</cp:coreProperties>
</file>