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3"/>
  </p:normalViewPr>
  <p:slideViewPr>
    <p:cSldViewPr snapToGrid="0">
      <p:cViewPr varScale="1">
        <p:scale>
          <a:sx n="104" d="100"/>
          <a:sy n="104" d="100"/>
        </p:scale>
        <p:origin x="2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88576-09B8-4F3B-4E61-4735E9F09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5D1B8B-16AE-4687-B20D-613CB41E5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5DFF1-CD1B-4CE5-D8DB-ADDADB118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505F-59BD-7644-80BA-6C936A18F669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E7E40-A32D-63E5-31AE-3A2873AEA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4863-AE95-D01D-117F-B36ED4452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7C76-A8B9-2C47-BA89-0CC54A42B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7A259-EE05-9C63-51AA-057D539ED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561D42-F423-6AC0-F1B7-201C127D4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B503B-4789-DE2E-7C60-9DC425DA2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505F-59BD-7644-80BA-6C936A18F669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F8407-5CCC-206A-CB74-BBB543087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C05F5-68E6-8C9E-9E41-D2DD5FF50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7C76-A8B9-2C47-BA89-0CC54A42B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5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C8C040-DDFE-FB3E-63D1-D305E9E01B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869CB2-98E5-43AF-2649-DDE9DA762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64322-41DD-AF52-8AF0-1F65709BE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505F-59BD-7644-80BA-6C936A18F669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44300-2BAF-7B23-F61B-BF402AC04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72DF8-6277-AC26-6579-4E82D0A3A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7C76-A8B9-2C47-BA89-0CC54A42B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36FF7-53FC-975C-8BD8-A7854D8F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21C52-04E7-C394-782A-DC6838889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CFB60-DC96-45CA-54C1-45D8B3038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505F-59BD-7644-80BA-6C936A18F669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CD807-022C-7699-8834-1D5772DD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64270-282F-2378-AB31-E7A678BF1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7C76-A8B9-2C47-BA89-0CC54A42B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7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97569-5580-21F7-0F7A-4ECE0C850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71461-0451-D06A-046F-E84785649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94EBD-0846-BE45-38E4-2DBA3F958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505F-59BD-7644-80BA-6C936A18F669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91A5E-D45B-AF03-956B-2CA782C07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68FD8-6D03-A035-CDF3-1A3BA6B5A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7C76-A8B9-2C47-BA89-0CC54A42B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2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1F12-68C0-EB9C-7FD0-03251097F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154AA-1ACD-967B-EF88-FC1FB2416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16A0F4-3BF9-94C5-76F2-8CD8EA184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687695-9545-30C3-54BF-D6B48BDB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505F-59BD-7644-80BA-6C936A18F669}" type="datetimeFigureOut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B68C9-B518-0E63-C99A-21BA3C1D3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CDF55-6EAC-F16C-0722-CA4314189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7C76-A8B9-2C47-BA89-0CC54A42B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1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480E4-DB42-729F-F144-902D0A290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47292-13D9-1FF4-4C40-F3CB52F01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C66A0-69E2-87B3-0EC8-401456855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C5381-CA25-DB71-C473-68E1A19E6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654F78-AA64-B5E3-409B-9D753F9D56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BDD3E6-DBB9-825A-7AE6-B29D68F61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505F-59BD-7644-80BA-6C936A18F669}" type="datetimeFigureOut">
              <a:rPr lang="en-US" smtClean="0"/>
              <a:t>12/6/24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4928E8-D01C-02B9-2C8C-146314453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A7B60B-DA72-B1E6-6A08-F6F8AF598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7C76-A8B9-2C47-BA89-0CC54A42B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4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E0874-11B6-EC4B-601C-C2D18628A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C5342D-759D-5C67-AEA5-748030450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505F-59BD-7644-80BA-6C936A18F669}" type="datetimeFigureOut">
              <a:rPr lang="en-US" smtClean="0"/>
              <a:t>12/6/24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0C55AC-D0EB-7562-7465-C2070B7EE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BEE24B-DD52-7B29-968D-C37CB79E2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7C76-A8B9-2C47-BA89-0CC54A42B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CED322-789E-811E-A543-47684454C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505F-59BD-7644-80BA-6C936A18F669}" type="datetimeFigureOut">
              <a:rPr lang="en-US" smtClean="0"/>
              <a:t>12/6/24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198C2-4022-9761-0FF1-5B4F149E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CA648-7184-6EE3-D822-4E388999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7C76-A8B9-2C47-BA89-0CC54A42B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8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B81DF-BFE1-F653-89A4-DC16E67AF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9C603-123E-905E-1B2D-3E6CD5250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7F0681-AED8-EEDB-2699-3D56D5FF6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13FCC2-FEB0-7A9E-B465-519BB1F87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505F-59BD-7644-80BA-6C936A18F669}" type="datetimeFigureOut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908CE-7702-FB0A-9A82-78FFAEBAF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5EE69-0518-B479-22B8-24A371499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7C76-A8B9-2C47-BA89-0CC54A42B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9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DB047-F8A4-595C-B42C-5ECE5867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EB1A20-666E-403B-A6B6-08F317DE98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C9E5F3-35B9-2A9B-4D28-DB1BA627B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95E4C-5711-B67D-6532-7DD7FAA17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505F-59BD-7644-80BA-6C936A18F669}" type="datetimeFigureOut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41380-B64C-A3FF-8806-BCE12726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8A844-31AC-4F01-8BB6-3C6AD39FB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7C76-A8B9-2C47-BA89-0CC54A42B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0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7F7B5B-0777-A525-5711-71B51C5AE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FC602-AAD5-9F57-E585-4C3B680F2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C1EFF-74C0-AA62-E551-FDB8DDAC52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E505F-59BD-7644-80BA-6C936A18F669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AC90D-2A84-8DBC-BD04-636A2A187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4B5BF-A7D4-CD0D-23EF-319E72C74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57C76-A8B9-2C47-BA89-0CC54A42B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8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897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408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serve@thereforego.com</dc:creator>
  <cp:lastModifiedBy>serve@thereforego.com</cp:lastModifiedBy>
  <cp:revision>1</cp:revision>
  <dcterms:created xsi:type="dcterms:W3CDTF">2024-12-06T18:25:48Z</dcterms:created>
  <dcterms:modified xsi:type="dcterms:W3CDTF">2024-12-06T18:27:24Z</dcterms:modified>
</cp:coreProperties>
</file>