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BCB4-8A18-536F-16E3-12C78D10F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8B94EA-74D8-A8A2-B57F-71FF68604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F6F0C-3F49-DA6F-EAB4-6A541A8A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8CB18-3624-D817-382F-E2B63795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F6EA-9213-BAE7-EA61-1CF216DA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D8B7-8D6C-D9C7-F005-937FD358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499B9-F6E8-F8E4-2F9E-5FA3CA7B5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ABFDD-0CC5-9AD5-7AB0-2AF39D33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6F541-8185-3D9B-0DE7-0DF0E894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0DD6F-D0EE-FF9D-6770-2A943EBA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1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A2BFC-C149-ADC6-C1C4-1D9BFE6A0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225A4-FCE6-BDA7-9CE5-008EB7D72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88BFE-90BC-720F-B343-B9115E63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AF89A-C75A-CB98-EF08-72DFA427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01CB80-3D18-E183-77EE-8756A3D2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0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DB2F-2F67-E351-82E2-AAF1495A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691E4-8182-A355-1053-0FB6459F9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5CDF6-B489-BE6D-15DD-6E293375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CC7DF-3007-90EE-E4C3-2E10C8BDB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EF62-7C9F-07F7-C9F9-338A6FEE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4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88A96-3CAA-E522-C961-9247A451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CF77F-1255-4414-4BE4-960424222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B7EBA-459E-A397-2022-3138E7126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4CCAF-8B1E-5900-3880-8D4D99185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8C644-094B-C480-E725-0F312080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6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25471-F4B7-8C1A-9B81-AC5FAD40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3D9CB-D3FF-AEA1-4C5F-EA5790EA5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A2ED8-3102-2750-C808-A2C3CE219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EE637-CAE9-4C68-231C-65EF7C2A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E2C89-B99D-8E3A-B0CC-A3443E8B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A582-C042-8050-6FD9-ADA3F64E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7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8793-E5DF-57C0-D520-BA0DD5626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48D48-5038-C811-E734-BA3F9139A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49D14-C1D1-3F8F-D4F6-16A16C863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5B38FE-B20A-D729-E6D1-CE4811187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490001-C7BF-449C-CF3F-3E4857795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0663B-AAF6-86D5-561D-DA7D4E537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0707B5-3031-E3BA-607A-9CD17F7A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62B71-6E02-6234-5CC1-434CEC37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5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B730-BA1D-696A-E535-DCD82AB45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105474-E487-72BE-AAA1-AC5EC59E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C9440-2768-1E93-CAD2-BE7F54D7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228D5-C2C3-1758-921A-0B152A3A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9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5755C-20C2-7C0A-CC8C-78AFA8DE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7C4EA-D0AB-3D54-72A8-3D9CCEE85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E3B99-A9FE-E485-CDC5-CD062FF2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6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B4E3-1E30-9DEB-EF22-CB84E9EA3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91077-B52E-354F-C9BD-40BB9D48E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B67D1-52AE-4B6D-CB8D-99E29BD95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E7C68-DD48-3126-4303-67D65EAD5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EE8EF-9AD0-28AC-A2D6-6FDFBBEE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8C44-320B-0CE7-2D6D-D099E370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15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A2FB8-D29B-0379-689A-A23687033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FC9CEB-C097-A573-2FFA-2468C3490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02397-7CAA-726C-EF77-E64C1CA39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3AE38-AB4B-5F19-2A7F-8EB3B9F8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447C8-EE2D-A7F5-D515-54BCB166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CF212-940C-0D9B-5FBC-B946A3EA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09BA63-B920-D5A4-DB79-0C904830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9F5EF-A69D-0BE0-B01A-D10264F5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E26DD-9B6E-C453-FDF7-90CC4CE13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E5C7D-B469-6544-BED9-FE84F137C91A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B2A8E-FE98-5FFD-E7AC-84BC17655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0FFF2-6BE9-46FF-56F6-71DB215EC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8E448-6E20-F740-AD85-9896A4013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7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92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64387"/>
            <a:ext cx="11815281" cy="57843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Leader:		</a:t>
            </a:r>
            <a:r>
              <a:rPr lang="en-US" i="1" dirty="0">
                <a:solidFill>
                  <a:srgbClr val="141413"/>
                </a:solidFill>
                <a:effectLst/>
                <a:latin typeface="Helvetica" pitchFamily="2" charset="0"/>
              </a:rPr>
              <a:t>In the week ahead, we will together reflect on some of 			the surprises found in the Bible. But God’s surprises 			didn’t stop at the end of the Bible; he continues to 				surprise us today. Therefore, we send you out to be 				surprised by God. We pray that the words of your 				mouths may be a blessing to those you serve.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74442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64387"/>
            <a:ext cx="11815281" cy="57843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latin typeface="Helvetica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141413"/>
                </a:solidFill>
                <a:latin typeface="Helvetica" pitchFamily="2" charset="0"/>
              </a:rPr>
              <a:t>Congregation:	</a:t>
            </a:r>
            <a:r>
              <a:rPr lang="en-US" b="1" dirty="0">
                <a:solidFill>
                  <a:srgbClr val="141413"/>
                </a:solidFill>
                <a:effectLst/>
                <a:latin typeface="Helvetica" pitchFamily="2" charset="0"/>
              </a:rPr>
              <a:t>He performs wonders that cannot be fathomed, 				miracles that cannot be counted.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SERVE	</a:t>
            </a:r>
            <a:r>
              <a:rPr lang="en-US" dirty="0"/>
              <a:t>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Participants:	</a:t>
            </a:r>
            <a:r>
              <a:rPr lang="en-US" dirty="0"/>
              <a:t>	</a:t>
            </a:r>
            <a:r>
              <a:rPr lang="en-US" u="sng" dirty="0">
                <a:solidFill>
                  <a:srgbClr val="141413"/>
                </a:solidFill>
                <a:effectLst/>
                <a:latin typeface="Helvetica" pitchFamily="2" charset="0"/>
              </a:rPr>
              <a:t>Surprise us, God, through the words of our mouths.</a:t>
            </a: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7991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64387"/>
            <a:ext cx="11815281" cy="5784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Leader:		</a:t>
            </a:r>
            <a:r>
              <a:rPr lang="en-US" i="1" dirty="0">
                <a:solidFill>
                  <a:srgbClr val="141413"/>
                </a:solidFill>
                <a:effectLst/>
                <a:latin typeface="Helvetica" pitchFamily="2" charset="0"/>
              </a:rPr>
              <a:t>We send you out to be surprised by God. We pray that 			the work of your hands may be a blessing to those you 			serve.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00" i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141413"/>
                </a:solidFill>
                <a:latin typeface="Helvetica" pitchFamily="2" charset="0"/>
              </a:rPr>
              <a:t>Congregation:	</a:t>
            </a:r>
            <a:r>
              <a:rPr lang="en-US" b="1" dirty="0">
                <a:solidFill>
                  <a:srgbClr val="141413"/>
                </a:solidFill>
                <a:effectLst/>
                <a:latin typeface="Helvetica" pitchFamily="2" charset="0"/>
              </a:rPr>
              <a:t>He performs wonders that cannot be fathomed, 				miracles that cannot be counted.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SERVE	</a:t>
            </a:r>
            <a:r>
              <a:rPr lang="en-US" dirty="0"/>
              <a:t>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Participants:	</a:t>
            </a:r>
            <a:r>
              <a:rPr lang="en-US" dirty="0"/>
              <a:t>	</a:t>
            </a:r>
            <a:r>
              <a:rPr lang="en-US" u="sng" dirty="0">
                <a:solidFill>
                  <a:srgbClr val="141413"/>
                </a:solidFill>
                <a:effectLst/>
                <a:latin typeface="Helvetica" pitchFamily="2" charset="0"/>
              </a:rPr>
              <a:t>Surprise us, God, through the work of our hands.</a:t>
            </a: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1615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64387"/>
            <a:ext cx="11815281" cy="5784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Leader:		</a:t>
            </a:r>
            <a:r>
              <a:rPr lang="en-US" i="1" dirty="0">
                <a:solidFill>
                  <a:srgbClr val="141413"/>
                </a:solidFill>
                <a:effectLst/>
                <a:latin typeface="Helvetica" pitchFamily="2" charset="0"/>
              </a:rPr>
              <a:t>We send you out to be surprised by God. We pray that 			you build strong bonds with one another and form 				lasting relationships.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00" i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141413"/>
                </a:solidFill>
                <a:latin typeface="Helvetica" pitchFamily="2" charset="0"/>
              </a:rPr>
              <a:t>Congregation:	</a:t>
            </a:r>
            <a:r>
              <a:rPr lang="en-US" b="1" dirty="0">
                <a:solidFill>
                  <a:srgbClr val="141413"/>
                </a:solidFill>
                <a:effectLst/>
                <a:latin typeface="Helvetica" pitchFamily="2" charset="0"/>
              </a:rPr>
              <a:t>He performs wonders that cannot be fathomed, 				miracles that cannot be counted.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SERVE	</a:t>
            </a:r>
            <a:r>
              <a:rPr lang="en-US" dirty="0"/>
              <a:t>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Participants:	</a:t>
            </a:r>
            <a:r>
              <a:rPr lang="en-US" dirty="0"/>
              <a:t>	</a:t>
            </a:r>
            <a:r>
              <a:rPr lang="en-US" u="sng" dirty="0">
                <a:solidFill>
                  <a:srgbClr val="141413"/>
                </a:solidFill>
                <a:effectLst/>
                <a:latin typeface="Helvetica" pitchFamily="2" charset="0"/>
              </a:rPr>
              <a:t>Surprise us, God, through the relationships we build.</a:t>
            </a: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2107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64387"/>
            <a:ext cx="11815281" cy="5784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Leader:		</a:t>
            </a:r>
            <a:r>
              <a:rPr lang="en-US" i="1" dirty="0">
                <a:solidFill>
                  <a:srgbClr val="141413"/>
                </a:solidFill>
                <a:effectLst/>
                <a:latin typeface="Helvetica" pitchFamily="2" charset="0"/>
              </a:rPr>
              <a:t>We send you out to be surprised by God. We pray you 			grow in the grace and knowledge of our </a:t>
            </a:r>
            <a:r>
              <a:rPr lang="en-US" i="1" dirty="0" err="1">
                <a:solidFill>
                  <a:srgbClr val="141413"/>
                </a:solidFill>
                <a:effectLst/>
                <a:latin typeface="Helvetica" pitchFamily="2" charset="0"/>
              </a:rPr>
              <a:t>Saviour</a:t>
            </a:r>
            <a:r>
              <a:rPr lang="en-US" i="1" dirty="0">
                <a:solidFill>
                  <a:srgbClr val="141413"/>
                </a:solidFill>
                <a:effectLst/>
                <a:latin typeface="Helvetica" pitchFamily="2" charset="0"/>
              </a:rPr>
              <a:t>, the 			Lord Jesus Christ.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00" i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141413"/>
                </a:solidFill>
                <a:latin typeface="Helvetica" pitchFamily="2" charset="0"/>
              </a:rPr>
              <a:t>Congregation:	</a:t>
            </a:r>
            <a:r>
              <a:rPr lang="en-US" b="1" dirty="0">
                <a:solidFill>
                  <a:srgbClr val="141413"/>
                </a:solidFill>
                <a:effectLst/>
                <a:latin typeface="Helvetica" pitchFamily="2" charset="0"/>
              </a:rPr>
              <a:t>He performs wonders that cannot be fathomed, 				miracles that cannot be counted.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SERVE	</a:t>
            </a:r>
            <a:r>
              <a:rPr lang="en-US" dirty="0"/>
              <a:t>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u="sng" dirty="0"/>
              <a:t>Participants:	</a:t>
            </a:r>
            <a:r>
              <a:rPr lang="en-US" dirty="0"/>
              <a:t>	</a:t>
            </a:r>
            <a:r>
              <a:rPr lang="en-US" u="sng" dirty="0">
                <a:solidFill>
                  <a:srgbClr val="141413"/>
                </a:solidFill>
                <a:effectLst/>
                <a:latin typeface="Helvetica" pitchFamily="2" charset="0"/>
              </a:rPr>
              <a:t>Surprise us, God, through the transformation of our</a:t>
            </a:r>
            <a:r>
              <a:rPr lang="en-US" dirty="0">
                <a:solidFill>
                  <a:srgbClr val="141413"/>
                </a:solidFill>
                <a:effectLst/>
                <a:latin typeface="Helvetica" pitchFamily="2" charset="0"/>
              </a:rPr>
              <a:t>				</a:t>
            </a:r>
            <a:r>
              <a:rPr lang="en-US" u="sng" dirty="0">
                <a:solidFill>
                  <a:srgbClr val="141413"/>
                </a:solidFill>
                <a:effectLst/>
                <a:latin typeface="Helvetica" pitchFamily="2" charset="0"/>
              </a:rPr>
              <a:t>hearts and minds.</a:t>
            </a: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2104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A921E-EB7A-9E8F-56C2-FA797FBD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61" y="164387"/>
            <a:ext cx="11815281" cy="57843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u="sng" dirty="0"/>
          </a:p>
          <a:p>
            <a:pPr marL="0" indent="0">
              <a:lnSpc>
                <a:spcPct val="100000"/>
              </a:lnSpc>
              <a:buNone/>
            </a:pPr>
            <a:endParaRPr lang="en-US" u="sng" dirty="0"/>
          </a:p>
          <a:p>
            <a:pPr marL="0" indent="0">
              <a:lnSpc>
                <a:spcPct val="100000"/>
              </a:lnSpc>
              <a:buNone/>
            </a:pPr>
            <a:endParaRPr lang="en-US" u="sng"/>
          </a:p>
          <a:p>
            <a:pPr marL="0" indent="0">
              <a:lnSpc>
                <a:spcPct val="100000"/>
              </a:lnSpc>
              <a:buNone/>
            </a:pPr>
            <a:endParaRPr lang="en-US" u="sng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All Together:		</a:t>
            </a:r>
            <a:r>
              <a:rPr lang="en-US" dirty="0">
                <a:solidFill>
                  <a:srgbClr val="141413"/>
                </a:solidFill>
                <a:effectLst/>
                <a:latin typeface="Helvetica" pitchFamily="2" charset="0"/>
              </a:rPr>
              <a:t>In all our days, surprise us, God, in ways beyond what 			we could ask or imagine.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solidFill>
                  <a:srgbClr val="141413"/>
                </a:solidFill>
                <a:effectLst/>
                <a:latin typeface="Helvetica" pitchFamily="2" charset="0"/>
              </a:rPr>
              <a:t>			</a:t>
            </a:r>
            <a:endParaRPr lang="en-US" b="1" dirty="0">
              <a:solidFill>
                <a:srgbClr val="141413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39410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400</Words>
  <Application>Microsoft Macintosh PowerPoint</Application>
  <PresentationFormat>Widescreen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serve@thereforego.com</dc:creator>
  <cp:lastModifiedBy>serve@thereforego.com</cp:lastModifiedBy>
  <cp:revision>2</cp:revision>
  <dcterms:created xsi:type="dcterms:W3CDTF">2025-09-10T14:29:10Z</dcterms:created>
  <dcterms:modified xsi:type="dcterms:W3CDTF">2026-01-15T16:49:12Z</dcterms:modified>
</cp:coreProperties>
</file>